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58" r:id="rId2"/>
    <p:sldId id="260" r:id="rId3"/>
    <p:sldId id="262" r:id="rId4"/>
    <p:sldId id="271" r:id="rId5"/>
    <p:sldId id="264" r:id="rId6"/>
    <p:sldId id="265" r:id="rId7"/>
    <p:sldId id="266" r:id="rId8"/>
    <p:sldId id="27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. Abu Bin Imran" initials="DABI" lastIdx="2" clrIdx="0">
    <p:extLst>
      <p:ext uri="{19B8F6BF-5375-455C-9EA6-DF929625EA0E}">
        <p15:presenceInfo xmlns:p15="http://schemas.microsoft.com/office/powerpoint/2012/main" userId="Dr. Abu Bin Imr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7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11-03T11:02:38.043" idx="1">
    <p:pos x="10" y="10"/>
    <p:text/>
    <p:extLst>
      <p:ext uri="{C676402C-5697-4E1C-873F-D02D1690AC5C}">
        <p15:threadingInfo xmlns:p15="http://schemas.microsoft.com/office/powerpoint/2012/main" timeZoneBias="-360"/>
      </p:ext>
    </p:extLst>
  </p:cm>
  <p:cm authorId="1" dt="2025-11-03T11:03:14.876" idx="2">
    <p:pos x="2566" y="692"/>
    <p:text>Fix t</p:text>
    <p:extLst>
      <p:ext uri="{C676402C-5697-4E1C-873F-D02D1690AC5C}">
        <p15:threadingInfo xmlns:p15="http://schemas.microsoft.com/office/powerpoint/2012/main" timeZoneBias="-3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4E6268-C6B7-480B-B162-A6B74CACAB6F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CE3C9-FF3F-4D64-8F64-42C8998C1EF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84156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CE3C9-FF3F-4D64-8F64-42C8998C1EF2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8147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CE3C9-FF3F-4D64-8F64-42C8998C1EF2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98600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CE3C9-FF3F-4D64-8F64-42C8998C1EF2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8926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F011687-4994-46A7-B8E9-654983D71839}" type="datetime1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E552-C8EC-4031-95C8-B3423850A042}" type="slidenum">
              <a:rPr lang="en-AU" smtClean="0"/>
              <a:t>‹#›</a:t>
            </a:fld>
            <a:endParaRPr lang="en-A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9193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A4C7E-3BB5-4058-BCD3-44DBFC68E808}" type="datetime1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E552-C8EC-4031-95C8-B3423850A04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04636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86273-EC38-4D25-B1E8-C730648F42B4}" type="datetime1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E552-C8EC-4031-95C8-B3423850A042}" type="slidenum">
              <a:rPr lang="en-AU" smtClean="0"/>
              <a:t>‹#›</a:t>
            </a:fld>
            <a:endParaRPr lang="en-A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875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C3C35-C9FF-4FCF-AE2A-2AC9474BFA5E}" type="datetime1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E552-C8EC-4031-95C8-B3423850A04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88014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0E09C-E754-40CA-B6E3-26F1B02ACB55}" type="datetime1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E552-C8EC-4031-95C8-B3423850A042}" type="slidenum">
              <a:rPr lang="en-AU" smtClean="0"/>
              <a:t>‹#›</a:t>
            </a:fld>
            <a:endParaRPr lang="en-A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510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173F-8DB0-42E2-82E9-E0D4E1A4C051}" type="datetime1">
              <a:rPr lang="en-AU" smtClean="0"/>
              <a:t>22/07/2026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E552-C8EC-4031-95C8-B3423850A04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8385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C26EA-E6A6-46EC-8919-AD4E1C0B2B0C}" type="datetime1">
              <a:rPr lang="en-AU" smtClean="0"/>
              <a:t>22/07/2026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E552-C8EC-4031-95C8-B3423850A04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05053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D41FA-9EB0-42F8-AE52-C9034D6262FB}" type="datetime1">
              <a:rPr lang="en-AU" smtClean="0"/>
              <a:t>22/07/2026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E552-C8EC-4031-95C8-B3423850A04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5120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1E14E-DC02-4394-A9CC-D0585A5798F9}" type="datetime1">
              <a:rPr lang="en-AU" smtClean="0"/>
              <a:t>22/07/2026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48E552-C8EC-4031-95C8-B3423850A042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8168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95E96-1E73-4A65-B447-0488362EB54A}" type="datetime1">
              <a:rPr lang="en-AU" smtClean="0"/>
              <a:t>22/07/2026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E552-C8EC-4031-95C8-B3423850A04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2205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B5BE1-DE90-4781-ACD8-2D7194BAC98E}" type="datetime1">
              <a:rPr lang="en-AU" smtClean="0"/>
              <a:t>22/07/2026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E552-C8EC-4031-95C8-B3423850A042}" type="slidenum">
              <a:rPr lang="en-AU" smtClean="0"/>
              <a:t>‹#›</a:t>
            </a:fld>
            <a:endParaRPr lang="en-A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828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37393B3-A2A0-43A9-9356-E773288B74FD}" type="datetime1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348E552-C8EC-4031-95C8-B3423850A042}" type="slidenum">
              <a:rPr lang="en-AU" smtClean="0"/>
              <a:t>‹#›</a:t>
            </a:fld>
            <a:endParaRPr lang="en-A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049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2514" y="841972"/>
            <a:ext cx="9907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your project, write in sentence case, centre alignment, </a:t>
            </a:r>
            <a:r>
              <a:rPr lang="en-A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 ALL CAPS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3847" y="3798346"/>
            <a:ext cx="3898082" cy="2086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AU" sz="2200" b="1" dirty="0">
                <a:latin typeface="Arial" panose="020B0604020202020204" pitchFamily="34" charset="0"/>
                <a:cs typeface="Arial" panose="020B0604020202020204" pitchFamily="34" charset="0"/>
              </a:rPr>
              <a:t>Presented by-</a:t>
            </a:r>
          </a:p>
          <a:p>
            <a:pPr>
              <a:lnSpc>
                <a:spcPct val="120000"/>
              </a:lnSpc>
            </a:pPr>
            <a:r>
              <a:rPr lang="en-AU" sz="2200" b="1" dirty="0">
                <a:latin typeface="Arial" panose="020B0604020202020204" pitchFamily="34" charset="0"/>
                <a:cs typeface="Arial" panose="020B0604020202020204" pitchFamily="34" charset="0"/>
              </a:rPr>
              <a:t>Name: </a:t>
            </a:r>
          </a:p>
          <a:p>
            <a:pPr>
              <a:lnSpc>
                <a:spcPct val="120000"/>
              </a:lnSpc>
            </a:pPr>
            <a:r>
              <a:rPr lang="en-AU" sz="2200" b="1" dirty="0">
                <a:latin typeface="Arial" panose="020B0604020202020204" pitchFamily="34" charset="0"/>
                <a:cs typeface="Arial" panose="020B0604020202020204" pitchFamily="34" charset="0"/>
              </a:rPr>
              <a:t>Student ID:</a:t>
            </a:r>
          </a:p>
          <a:p>
            <a:pPr>
              <a:lnSpc>
                <a:spcPct val="120000"/>
              </a:lnSpc>
            </a:pPr>
            <a:r>
              <a:rPr lang="en-AU" sz="2200" b="1" dirty="0">
                <a:latin typeface="Arial" panose="020B0604020202020204" pitchFamily="34" charset="0"/>
                <a:cs typeface="Arial" panose="020B0604020202020204" pitchFamily="34" charset="0"/>
              </a:rPr>
              <a:t>Program:</a:t>
            </a:r>
          </a:p>
          <a:p>
            <a:pPr>
              <a:lnSpc>
                <a:spcPct val="120000"/>
              </a:lnSpc>
            </a:pPr>
            <a:r>
              <a:rPr lang="en-AU" sz="2200" b="1" dirty="0">
                <a:latin typeface="Arial" panose="020B0604020202020204" pitchFamily="34" charset="0"/>
                <a:cs typeface="Arial" panose="020B0604020202020204" pitchFamily="34" charset="0"/>
              </a:rPr>
              <a:t>Session: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11828" y="3798346"/>
            <a:ext cx="3898082" cy="2086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AU" sz="2200" b="1" dirty="0">
                <a:latin typeface="Arial" panose="020B0604020202020204" pitchFamily="34" charset="0"/>
                <a:cs typeface="Arial" panose="020B0604020202020204" pitchFamily="34" charset="0"/>
              </a:rPr>
              <a:t>Supervisor-</a:t>
            </a:r>
          </a:p>
          <a:p>
            <a:pPr>
              <a:lnSpc>
                <a:spcPct val="120000"/>
              </a:lnSpc>
            </a:pPr>
            <a:r>
              <a:rPr lang="en-AU" sz="2200" b="1" dirty="0">
                <a:latin typeface="Arial" panose="020B0604020202020204" pitchFamily="34" charset="0"/>
                <a:cs typeface="Arial" panose="020B0604020202020204" pitchFamily="34" charset="0"/>
              </a:rPr>
              <a:t>Name: </a:t>
            </a:r>
          </a:p>
          <a:p>
            <a:pPr>
              <a:lnSpc>
                <a:spcPct val="120000"/>
              </a:lnSpc>
            </a:pPr>
            <a:r>
              <a:rPr lang="en-AU" sz="2200" b="1" dirty="0">
                <a:latin typeface="Arial" panose="020B0604020202020204" pitchFamily="34" charset="0"/>
                <a:cs typeface="Arial" panose="020B0604020202020204" pitchFamily="34" charset="0"/>
              </a:rPr>
              <a:t>Designation:</a:t>
            </a:r>
          </a:p>
          <a:p>
            <a:pPr>
              <a:lnSpc>
                <a:spcPct val="120000"/>
              </a:lnSpc>
            </a:pPr>
            <a:r>
              <a:rPr lang="en-AU" sz="2200" b="1" dirty="0">
                <a:latin typeface="Arial" panose="020B0604020202020204" pitchFamily="34" charset="0"/>
                <a:cs typeface="Arial" panose="020B0604020202020204" pitchFamily="34" charset="0"/>
              </a:rPr>
              <a:t>Department of Chemistry, BUET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E552-C8EC-4031-95C8-B3423850A042}" type="slidenum">
              <a:rPr lang="en-AU" smtClean="0"/>
              <a:pPr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51515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89146" y="140442"/>
            <a:ext cx="78137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3218" y="1065706"/>
            <a:ext cx="110392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Total slide numbers 3 slides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Introduce the issue/problem you are planning to address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Highlight any relevant trends or challenges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Provide some existing solutions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E552-C8EC-4031-95C8-B3423850A042}" type="slidenum">
              <a:rPr lang="en-AU" smtClean="0"/>
              <a:pPr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4368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6335" y="1143000"/>
            <a:ext cx="11548782" cy="820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Specific problem or research gap of your project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00576" y="140442"/>
            <a:ext cx="779084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A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E552-C8EC-4031-95C8-B3423850A042}" type="slidenum">
              <a:rPr lang="en-AU" smtClean="0"/>
              <a:pPr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027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6335" y="1143000"/>
            <a:ext cx="11548782" cy="820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AU" sz="2800" b="1" dirty="0">
                <a:latin typeface="Arial" panose="020B0604020202020204" pitchFamily="34" charset="0"/>
                <a:cs typeface="Arial" panose="020B0604020202020204" pitchFamily="34" charset="0"/>
              </a:rPr>
              <a:t>Why is it significant and worth investigating?!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00576" y="140442"/>
            <a:ext cx="779084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A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E552-C8EC-4031-95C8-B3423850A042}" type="slidenum">
              <a:rPr lang="en-AU" smtClean="0"/>
              <a:pPr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6776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69596" y="323322"/>
            <a:ext cx="6052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71818" y="1173990"/>
            <a:ext cx="11039288" cy="924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AU" sz="3200" b="1" dirty="0">
                <a:latin typeface="Arial" panose="020B0604020202020204" pitchFamily="34" charset="0"/>
                <a:cs typeface="Arial" panose="020B0604020202020204" pitchFamily="34" charset="0"/>
              </a:rPr>
              <a:t>Objectives from the proposal approved by CASR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E552-C8EC-4031-95C8-B3423850A042}" type="slidenum">
              <a:rPr lang="en-AU" smtClean="0"/>
              <a:pPr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5347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69596" y="323322"/>
            <a:ext cx="6052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6913" y="1031208"/>
            <a:ext cx="1166508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AU" sz="3200" b="1" dirty="0">
                <a:latin typeface="Arial" panose="020B0604020202020204" pitchFamily="34" charset="0"/>
                <a:cs typeface="Arial" panose="020B0604020202020204" pitchFamily="34" charset="0"/>
              </a:rPr>
              <a:t>2 slides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AU" sz="3200" b="1" dirty="0">
                <a:latin typeface="Arial" panose="020B0604020202020204" pitchFamily="34" charset="0"/>
                <a:cs typeface="Arial" panose="020B0604020202020204" pitchFamily="34" charset="0"/>
              </a:rPr>
              <a:t>Illustrate the synthetic method/working procedure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AU" sz="3200" b="1" dirty="0">
                <a:latin typeface="Arial" panose="020B0604020202020204" pitchFamily="34" charset="0"/>
                <a:cs typeface="Arial" panose="020B0604020202020204" pitchFamily="34" charset="0"/>
              </a:rPr>
              <a:t>Use appropriate flowcharts or diagrams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AU" sz="3200" b="1" dirty="0">
                <a:latin typeface="Arial" panose="020B0604020202020204" pitchFamily="34" charset="0"/>
                <a:cs typeface="Arial" panose="020B0604020202020204" pitchFamily="34" charset="0"/>
              </a:rPr>
              <a:t>Use animations to demonstrate the process step by step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E552-C8EC-4031-95C8-B3423850A042}" type="slidenum">
              <a:rPr lang="en-AU" smtClean="0"/>
              <a:pPr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752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6458" y="323322"/>
            <a:ext cx="6052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Possible Outcomes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3217" y="1065706"/>
            <a:ext cx="11291483" cy="924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AU" sz="3200" b="1" dirty="0">
                <a:latin typeface="Arial" panose="020B0604020202020204" pitchFamily="34" charset="0"/>
                <a:cs typeface="Arial" panose="020B0604020202020204" pitchFamily="34" charset="0"/>
              </a:rPr>
              <a:t>Include the outcomes from your approved proposal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E552-C8EC-4031-95C8-B3423850A042}" type="slidenum">
              <a:rPr lang="en-AU" smtClean="0"/>
              <a:pPr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5092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01480" y="2487100"/>
            <a:ext cx="6052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8E552-C8EC-4031-95C8-B3423850A042}" type="slidenum">
              <a:rPr lang="en-AU" smtClean="0"/>
              <a:pPr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20184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8438</TotalTime>
  <Words>135</Words>
  <Application>Microsoft Office PowerPoint</Application>
  <PresentationFormat>Widescreen</PresentationFormat>
  <Paragraphs>40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Tw Cen MT</vt:lpstr>
      <vt:lpstr>Tw Cen MT Condensed</vt:lpstr>
      <vt:lpstr>Wingdings</vt:lpstr>
      <vt:lpstr>Wingdings 3</vt:lpstr>
      <vt:lpstr>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Mahbub</dc:creator>
  <cp:lastModifiedBy>Dr. Abu Bin Imran</cp:lastModifiedBy>
  <cp:revision>63</cp:revision>
  <dcterms:created xsi:type="dcterms:W3CDTF">2025-10-08T15:47:46Z</dcterms:created>
  <dcterms:modified xsi:type="dcterms:W3CDTF">2026-07-22T17:15:24Z</dcterms:modified>
</cp:coreProperties>
</file>